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Relationship Id="rId7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4.jpg"/><Relationship Id="rId6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10" Type="http://schemas.openxmlformats.org/officeDocument/2006/relationships/image" Target="../media/image43.png"/><Relationship Id="rId9" Type="http://schemas.openxmlformats.org/officeDocument/2006/relationships/image" Target="../media/image45.png"/><Relationship Id="rId5" Type="http://schemas.openxmlformats.org/officeDocument/2006/relationships/image" Target="../media/image29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Relationship Id="rId8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jpg"/><Relationship Id="rId4" Type="http://schemas.openxmlformats.org/officeDocument/2006/relationships/image" Target="../media/image33.png"/><Relationship Id="rId5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5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